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2436" y="3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2063182" y="4161571"/>
            <a:ext cx="7924024" cy="162017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捨てるな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407171" y="3571585"/>
            <a:ext cx="7924024" cy="28001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ここで買った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ジュースの空き缶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ペットボトル以外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F7EFFAF-0CE5-0B13-7F71-82B407404477}"/>
              </a:ext>
            </a:extLst>
          </p:cNvPr>
          <p:cNvGrpSpPr/>
          <p:nvPr/>
        </p:nvGrpSpPr>
        <p:grpSpPr>
          <a:xfrm>
            <a:off x="528918" y="519953"/>
            <a:ext cx="5800164" cy="8875058"/>
            <a:chOff x="1088740" y="1009649"/>
            <a:chExt cx="4680519" cy="7924025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3C76C4B-564F-81CC-DAC3-9C05E76F6ADA}"/>
                </a:ext>
              </a:extLst>
            </p:cNvPr>
            <p:cNvSpPr txBox="1"/>
            <p:nvPr/>
          </p:nvSpPr>
          <p:spPr>
            <a:xfrm rot="5400000">
              <a:off x="-2063182" y="4161571"/>
              <a:ext cx="7924024" cy="1620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捨てるな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AB02B-14D8-2ADA-31C9-88805237C40A}"/>
                </a:ext>
              </a:extLst>
            </p:cNvPr>
            <p:cNvSpPr txBox="1"/>
            <p:nvPr/>
          </p:nvSpPr>
          <p:spPr>
            <a:xfrm rot="5400000">
              <a:off x="407171" y="3571585"/>
              <a:ext cx="7924024" cy="28001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ここで買った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ジュースの空き缶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ペットボトル以外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83845" y="3416802"/>
            <a:ext cx="8415930" cy="27573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ここで買った</a:t>
            </a:r>
          </a:p>
          <a:p>
            <a:pPr algn="l"/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ジュースの空き缶</a:t>
            </a:r>
          </a:p>
          <a:p>
            <a:pPr algn="l"/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ペットボトル以外捨てるな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090DC4E6-7633-E8B9-0D4B-D733ED362004}"/>
              </a:ext>
            </a:extLst>
          </p:cNvPr>
          <p:cNvGrpSpPr/>
          <p:nvPr/>
        </p:nvGrpSpPr>
        <p:grpSpPr>
          <a:xfrm>
            <a:off x="361852" y="5820242"/>
            <a:ext cx="2141997" cy="3531850"/>
            <a:chOff x="-3771410" y="-3160103"/>
            <a:chExt cx="2474710" cy="4080450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FFB698EF-3E77-9F81-7B09-EA1EB76A97A1}"/>
                </a:ext>
              </a:extLst>
            </p:cNvPr>
            <p:cNvGrpSpPr/>
            <p:nvPr/>
          </p:nvGrpSpPr>
          <p:grpSpPr>
            <a:xfrm>
              <a:off x="-3771410" y="-3160103"/>
              <a:ext cx="2474710" cy="3795803"/>
              <a:chOff x="-59378" y="983492"/>
              <a:chExt cx="2474710" cy="3795803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7CAD607-E174-6C92-5F11-E57995DE6D24}"/>
                  </a:ext>
                </a:extLst>
              </p:cNvPr>
              <p:cNvSpPr/>
              <p:nvPr/>
            </p:nvSpPr>
            <p:spPr bwMode="auto">
              <a:xfrm rot="13500000" flipH="1">
                <a:off x="-48105" y="3938617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EB8F7FA-C616-15F8-7999-F671D9A332A6}"/>
                  </a:ext>
                </a:extLst>
              </p:cNvPr>
              <p:cNvSpPr/>
              <p:nvPr/>
            </p:nvSpPr>
            <p:spPr bwMode="auto">
              <a:xfrm rot="8100000">
                <a:off x="1965361" y="3938618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914FD52-9A96-97A6-BF46-A480AD3B4FEB}"/>
                  </a:ext>
                </a:extLst>
              </p:cNvPr>
              <p:cNvSpPr/>
              <p:nvPr/>
            </p:nvSpPr>
            <p:spPr bwMode="auto">
              <a:xfrm>
                <a:off x="88878" y="158529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F60418E3-5A33-CCB7-B4EB-10DFD6269291}"/>
                  </a:ext>
                </a:extLst>
              </p:cNvPr>
              <p:cNvSpPr/>
              <p:nvPr/>
            </p:nvSpPr>
            <p:spPr bwMode="auto">
              <a:xfrm rot="19800000" flipH="1">
                <a:off x="1657191" y="278704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2A1C35B9-968A-51E9-E863-A75B0FCD7A50}"/>
                  </a:ext>
                </a:extLst>
              </p:cNvPr>
              <p:cNvSpPr/>
              <p:nvPr/>
            </p:nvSpPr>
            <p:spPr bwMode="auto">
              <a:xfrm rot="1800000">
                <a:off x="285591" y="278704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5B0D28A6-1BF5-7682-9FD1-12EAB91FEE66}"/>
                  </a:ext>
                </a:extLst>
              </p:cNvPr>
              <p:cNvGrpSpPr/>
              <p:nvPr/>
            </p:nvGrpSpPr>
            <p:grpSpPr>
              <a:xfrm>
                <a:off x="739748" y="4182690"/>
                <a:ext cx="890634" cy="596605"/>
                <a:chOff x="3897206" y="4195140"/>
                <a:chExt cx="1192380" cy="937465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328F109-871A-05BF-2ED1-E108E6109F56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04B35FF3-EEF3-7ED2-0AF3-13C4C23D03CD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C8979A54-FE68-08DF-EEA1-28BACCC817A3}"/>
                  </a:ext>
                </a:extLst>
              </p:cNvPr>
              <p:cNvSpPr/>
              <p:nvPr/>
            </p:nvSpPr>
            <p:spPr bwMode="auto">
              <a:xfrm>
                <a:off x="458135" y="349023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1BCE026E-6FD7-7394-C0C0-2AE40D1748C9}"/>
                  </a:ext>
                </a:extLst>
              </p:cNvPr>
              <p:cNvSpPr/>
              <p:nvPr/>
            </p:nvSpPr>
            <p:spPr bwMode="auto">
              <a:xfrm>
                <a:off x="559860" y="2774365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529E2BB-2812-A430-8EAB-429637463DA3}"/>
                  </a:ext>
                </a:extLst>
              </p:cNvPr>
              <p:cNvSpPr/>
              <p:nvPr/>
            </p:nvSpPr>
            <p:spPr bwMode="auto">
              <a:xfrm>
                <a:off x="519863" y="276653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C9FA0196-C2C9-522B-C98D-BEB82AC57150}"/>
                  </a:ext>
                </a:extLst>
              </p:cNvPr>
              <p:cNvSpPr/>
              <p:nvPr/>
            </p:nvSpPr>
            <p:spPr bwMode="auto">
              <a:xfrm rot="20700000">
                <a:off x="314200" y="1956388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E32F28C0-385C-08F9-C90F-CBC170EFFF26}"/>
                  </a:ext>
                </a:extLst>
              </p:cNvPr>
              <p:cNvSpPr/>
              <p:nvPr/>
            </p:nvSpPr>
            <p:spPr bwMode="auto">
              <a:xfrm rot="900000" flipH="1">
                <a:off x="1646734" y="1956387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ECF68A2F-4D82-F8B4-EB70-E51AEA242FDE}"/>
                  </a:ext>
                </a:extLst>
              </p:cNvPr>
              <p:cNvSpPr/>
              <p:nvPr/>
            </p:nvSpPr>
            <p:spPr bwMode="auto">
              <a:xfrm>
                <a:off x="483069" y="1455321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CBE8C8E-987B-460D-BC56-F3EBF6D2737F}"/>
                  </a:ext>
                </a:extLst>
              </p:cNvPr>
              <p:cNvSpPr/>
              <p:nvPr/>
            </p:nvSpPr>
            <p:spPr bwMode="auto">
              <a:xfrm>
                <a:off x="272480" y="983492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2ED7823D-E0A6-E352-3B74-97DD371EC0B3}"/>
                </a:ext>
              </a:extLst>
            </p:cNvPr>
            <p:cNvGrpSpPr/>
            <p:nvPr/>
          </p:nvGrpSpPr>
          <p:grpSpPr>
            <a:xfrm>
              <a:off x="-3346217" y="498032"/>
              <a:ext cx="783060" cy="422315"/>
              <a:chOff x="6758359" y="167068"/>
              <a:chExt cx="783060" cy="422315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090B473-67CD-B5AB-9F02-DEDC20184FFE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74C2D5F6-E791-7AC7-18DD-B0665AAEF29D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7D228AB7-B355-3D31-14EE-CFCF0923E05D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3A79736-6E52-CA57-163F-CC1FB11D1160}"/>
                </a:ext>
              </a:extLst>
            </p:cNvPr>
            <p:cNvGrpSpPr/>
            <p:nvPr/>
          </p:nvGrpSpPr>
          <p:grpSpPr>
            <a:xfrm flipH="1">
              <a:off x="-2508017" y="498032"/>
              <a:ext cx="783060" cy="422315"/>
              <a:chOff x="6758359" y="167068"/>
              <a:chExt cx="783060" cy="422315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F3FEBB3-F3A9-3AC3-4593-EBF704F1FDC2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A8973837-3663-6712-21E1-BCFDD1A4462B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2F51FF9-8C01-18AF-D390-FC361865AA97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99ED82C-3F48-4575-3205-AE9230482B32}"/>
                </a:ext>
              </a:extLst>
            </p:cNvPr>
            <p:cNvSpPr/>
            <p:nvPr/>
          </p:nvSpPr>
          <p:spPr bwMode="auto">
            <a:xfrm>
              <a:off x="-3163635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3BC29812-5FE6-E149-33C4-E0F7F4FC4758}"/>
                </a:ext>
              </a:extLst>
            </p:cNvPr>
            <p:cNvSpPr/>
            <p:nvPr/>
          </p:nvSpPr>
          <p:spPr bwMode="auto">
            <a:xfrm>
              <a:off x="-2433385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DCC42BC7-C750-4AF0-DDDD-63E810B14EBC}"/>
                </a:ext>
              </a:extLst>
            </p:cNvPr>
            <p:cNvSpPr/>
            <p:nvPr/>
          </p:nvSpPr>
          <p:spPr bwMode="auto">
            <a:xfrm>
              <a:off x="-2970175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2EDFB31F-CAD8-93C4-76F2-4747F657FE3E}"/>
                </a:ext>
              </a:extLst>
            </p:cNvPr>
            <p:cNvSpPr/>
            <p:nvPr/>
          </p:nvSpPr>
          <p:spPr bwMode="auto">
            <a:xfrm>
              <a:off x="-2233575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597CEAC2-A120-1E79-4957-FFB6572B44BB}"/>
                </a:ext>
              </a:extLst>
            </p:cNvPr>
            <p:cNvSpPr/>
            <p:nvPr/>
          </p:nvSpPr>
          <p:spPr bwMode="auto">
            <a:xfrm>
              <a:off x="-3173774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EB81576-F5B4-5768-D266-43494716E80A}"/>
              </a:ext>
            </a:extLst>
          </p:cNvPr>
          <p:cNvSpPr/>
          <p:nvPr/>
        </p:nvSpPr>
        <p:spPr>
          <a:xfrm rot="5400000">
            <a:off x="-27345" y="533470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02C5974-F3F8-14BE-C79F-B0F8A30C073A}"/>
              </a:ext>
            </a:extLst>
          </p:cNvPr>
          <p:cNvGrpSpPr/>
          <p:nvPr/>
        </p:nvGrpSpPr>
        <p:grpSpPr>
          <a:xfrm>
            <a:off x="613719" y="677525"/>
            <a:ext cx="5662888" cy="5469462"/>
            <a:chOff x="1037565" y="1084801"/>
            <a:chExt cx="7830870" cy="475795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271E398-FCAA-625D-F831-118EF1F3ECD7}"/>
                </a:ext>
              </a:extLst>
            </p:cNvPr>
            <p:cNvSpPr txBox="1"/>
            <p:nvPr/>
          </p:nvSpPr>
          <p:spPr>
            <a:xfrm>
              <a:off x="1037565" y="1084801"/>
              <a:ext cx="7830870" cy="29002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ここで買った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ジュースの空き缶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ペットボトル以外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5B80034-9E86-2AFB-A955-4EFF1DD46228}"/>
                </a:ext>
              </a:extLst>
            </p:cNvPr>
            <p:cNvSpPr txBox="1"/>
            <p:nvPr/>
          </p:nvSpPr>
          <p:spPr>
            <a:xfrm>
              <a:off x="1037565" y="4284095"/>
              <a:ext cx="7830870" cy="15586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捨てるな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2CC8BB1-7705-1387-39F1-D8C620D90A9E}"/>
              </a:ext>
            </a:extLst>
          </p:cNvPr>
          <p:cNvGrpSpPr/>
          <p:nvPr/>
        </p:nvGrpSpPr>
        <p:grpSpPr>
          <a:xfrm>
            <a:off x="1268761" y="6714309"/>
            <a:ext cx="1980220" cy="2964216"/>
            <a:chOff x="9370290" y="967299"/>
            <a:chExt cx="2726799" cy="408178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955EC05-A004-6C97-798E-B9CC9EA93D69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C84212A9-3D6B-5745-E7E5-7A370273C7B5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BA417ECA-B47A-A865-20C6-A99F11F6FF97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36864E4-636D-9ED2-F618-80E2CF3CBC92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0431C63-5100-605C-4FAC-F9D8B6A399F0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894D9013-0D6A-54CD-B7FB-ECF7EF0E9FBC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6D14E177-83E5-B8A3-FE1E-56321926D943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台形 52">
                  <a:extLst>
                    <a:ext uri="{FF2B5EF4-FFF2-40B4-BE49-F238E27FC236}">
                      <a16:creationId xmlns:a16="http://schemas.microsoft.com/office/drawing/2014/main" id="{996B93FB-976B-198D-ED55-DDD799051BA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25C87B1-7E1E-F220-65B9-B1DCC8E08846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0DA44E91-5ABB-8AD2-C272-9EB4F2293B5D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9370C0E-C20B-D9CC-5C3C-43F89ADA359F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6EB28421-9451-6C48-3C3F-F4A5E703F7D5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F93830DC-38A5-012E-5B80-1CC0D20CA2F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E47E1CA2-0D77-940E-24F1-9230B43FB895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674B7A87-6456-6BFD-16A3-64EF599C7F2C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C9A9B65-FC41-1F29-068B-47CD19843185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4E81223-E04A-3EAB-3885-63339841623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1581BB79-323E-3449-2E18-F3F98D135CF1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DBB4558-E3CF-4D7C-D0CB-3C0A00C6D2B0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7351EDC-C740-DBD8-8582-92944B37449D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3A246FA-2B46-FC77-07EB-532FA07AD7D6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E344061-E65E-CA58-2C63-6DA561E1977D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4C1791A-71CB-0941-F411-205DA3BAE241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6A4DD49C-71E9-9ACD-F64B-B16C3917AD80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B1FAEF0-6368-319F-6DC5-FCA477906D4A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5F26CE4-007A-81EF-1620-66EE861AF173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2352BC30-4CFA-1C69-D584-C62A6A861BF0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DFEB93D-32F6-73C2-5E8F-70BA2F186FFB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0CE4D42-C935-7890-D38E-0A05BA31AC7A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3E93DDC-C5A1-858E-BCDB-0B3D2A59C011}"/>
              </a:ext>
            </a:extLst>
          </p:cNvPr>
          <p:cNvSpPr txBox="1"/>
          <p:nvPr/>
        </p:nvSpPr>
        <p:spPr>
          <a:xfrm rot="20700000">
            <a:off x="3195340" y="8240024"/>
            <a:ext cx="1338392" cy="3322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見てるよ！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43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ここで買ったジュースの空き缶ペットボトル以外捨てるなの貼り紙</dc:title>
  <dc:subject>ここで買ったジュースの空き缶ペットボトル以外捨てるなの貼り紙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2025-08-10T07:13:11Z</dcterms:modified>
  <cp:version>1</cp:version>
</cp:coreProperties>
</file>